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917F3-5D14-4301-9B21-91C868DB63AD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19F0-A37F-46DC-82AD-D5E2F50287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抉擇的聖</a:t>
            </a:r>
            <a:r>
              <a:rPr lang="zh-TW" altLang="en-US" dirty="0" smtClean="0"/>
              <a:t>物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學校特搜分組報告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報告學校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班級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/>
              <a:t>座號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zh-TW" altLang="en-US" dirty="0"/>
              <a:t>姓名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學校位置及交通方式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參考內容：地圖呈現、公車與捷運路線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學校制度與科別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參考內容：普通科、綜合高中科、職業類科簡介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特色班級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參考內容：體育班、舞蹈班、音樂班、科學班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學校社團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若能搭配照片呈現更佳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招生方式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參考內容：優先免試、基北免試、特色招生、單獨招生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畢業生升學進路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其他補充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參考內容：制服、校園周邊環境、優秀畢業校友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111</Words>
  <Application>Microsoft Office PowerPoint</Application>
  <PresentationFormat>如螢幕大小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抉擇的聖物-學校特搜分組報告 報告學校：</vt:lpstr>
      <vt:lpstr>學校位置及交通方式</vt:lpstr>
      <vt:lpstr>學校制度與科別</vt:lpstr>
      <vt:lpstr>特色班級</vt:lpstr>
      <vt:lpstr>學校社團</vt:lpstr>
      <vt:lpstr>招生方式</vt:lpstr>
      <vt:lpstr>畢業生升學進路</vt:lpstr>
      <vt:lpstr>其他補充</vt:lpstr>
      <vt:lpstr>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抉擇的聖物-學校特搜分組報告 報告學校：</dc:title>
  <dc:creator>Student</dc:creator>
  <cp:lastModifiedBy>teacher</cp:lastModifiedBy>
  <cp:revision>1</cp:revision>
  <dcterms:created xsi:type="dcterms:W3CDTF">2016-02-17T02:41:05Z</dcterms:created>
  <dcterms:modified xsi:type="dcterms:W3CDTF">2021-05-10T06:00:48Z</dcterms:modified>
</cp:coreProperties>
</file>